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92F192-AD1D-426C-99A0-280559DBE7F6}" v="46" dt="2022-10-06T19:56:41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ulo Gil" userId="e4b858b1fb629067" providerId="LiveId" clId="{FE503458-DEC6-4418-843F-16163AC0BD69}"/>
    <pc:docChg chg="custSel modSld">
      <pc:chgData name="Saulo Gil" userId="e4b858b1fb629067" providerId="LiveId" clId="{FE503458-DEC6-4418-843F-16163AC0BD69}" dt="2022-09-14T22:37:04.349" v="13"/>
      <pc:docMkLst>
        <pc:docMk/>
      </pc:docMkLst>
      <pc:sldChg chg="delSp modSp mod">
        <pc:chgData name="Saulo Gil" userId="e4b858b1fb629067" providerId="LiveId" clId="{FE503458-DEC6-4418-843F-16163AC0BD69}" dt="2022-09-14T22:36:49.753" v="11" actId="14100"/>
        <pc:sldMkLst>
          <pc:docMk/>
          <pc:sldMk cId="3047862076" sldId="262"/>
        </pc:sldMkLst>
        <pc:spChg chg="mod">
          <ac:chgData name="Saulo Gil" userId="e4b858b1fb629067" providerId="LiveId" clId="{FE503458-DEC6-4418-843F-16163AC0BD69}" dt="2022-09-14T22:36:31.064" v="8" actId="14100"/>
          <ac:spMkLst>
            <pc:docMk/>
            <pc:sldMk cId="3047862076" sldId="262"/>
            <ac:spMk id="18" creationId="{DB2539B7-A6DB-AED7-8F6E-3B16026C7D16}"/>
          </ac:spMkLst>
        </pc:spChg>
        <pc:spChg chg="mod">
          <ac:chgData name="Saulo Gil" userId="e4b858b1fb629067" providerId="LiveId" clId="{FE503458-DEC6-4418-843F-16163AC0BD69}" dt="2022-09-14T22:36:49.753" v="11" actId="14100"/>
          <ac:spMkLst>
            <pc:docMk/>
            <pc:sldMk cId="3047862076" sldId="262"/>
            <ac:spMk id="19" creationId="{4158FE9A-9640-030D-9979-D70F5CB47E3E}"/>
          </ac:spMkLst>
        </pc:spChg>
        <pc:spChg chg="del">
          <ac:chgData name="Saulo Gil" userId="e4b858b1fb629067" providerId="LiveId" clId="{FE503458-DEC6-4418-843F-16163AC0BD69}" dt="2022-09-14T22:36:19.107" v="6" actId="478"/>
          <ac:spMkLst>
            <pc:docMk/>
            <pc:sldMk cId="3047862076" sldId="262"/>
            <ac:spMk id="20" creationId="{E0E1F1BB-28FD-C35C-97C2-E92B76224E44}"/>
          </ac:spMkLst>
        </pc:spChg>
        <pc:spChg chg="del mod">
          <ac:chgData name="Saulo Gil" userId="e4b858b1fb629067" providerId="LiveId" clId="{FE503458-DEC6-4418-843F-16163AC0BD69}" dt="2022-09-14T22:36:06.833" v="2" actId="478"/>
          <ac:spMkLst>
            <pc:docMk/>
            <pc:sldMk cId="3047862076" sldId="262"/>
            <ac:spMk id="21" creationId="{A3D8FB7D-C851-ECF7-8084-E123819395AA}"/>
          </ac:spMkLst>
        </pc:spChg>
      </pc:sldChg>
      <pc:sldChg chg="addSp delSp mod">
        <pc:chgData name="Saulo Gil" userId="e4b858b1fb629067" providerId="LiveId" clId="{FE503458-DEC6-4418-843F-16163AC0BD69}" dt="2022-09-14T22:37:04.349" v="13"/>
        <pc:sldMkLst>
          <pc:docMk/>
          <pc:sldMk cId="968601969" sldId="263"/>
        </pc:sldMkLst>
        <pc:picChg chg="del">
          <ac:chgData name="Saulo Gil" userId="e4b858b1fb629067" providerId="LiveId" clId="{FE503458-DEC6-4418-843F-16163AC0BD69}" dt="2022-09-14T22:36:58.257" v="12" actId="478"/>
          <ac:picMkLst>
            <pc:docMk/>
            <pc:sldMk cId="968601969" sldId="263"/>
            <ac:picMk id="2" creationId="{6D01599B-5759-3477-F8F5-01D09ED4AA56}"/>
          </ac:picMkLst>
        </pc:picChg>
        <pc:picChg chg="add">
          <ac:chgData name="Saulo Gil" userId="e4b858b1fb629067" providerId="LiveId" clId="{FE503458-DEC6-4418-843F-16163AC0BD69}" dt="2022-09-14T22:37:04.349" v="13"/>
          <ac:picMkLst>
            <pc:docMk/>
            <pc:sldMk cId="968601969" sldId="263"/>
            <ac:picMk id="3" creationId="{0F3E7924-0E3D-6A74-45C0-1805BC12060E}"/>
          </ac:picMkLst>
        </pc:picChg>
      </pc:sldChg>
    </pc:docChg>
  </pc:docChgLst>
  <pc:docChgLst>
    <pc:chgData name="Saulo Gil" userId="e4b858b1fb629067" providerId="LiveId" clId="{B292F192-AD1D-426C-99A0-280559DBE7F6}"/>
    <pc:docChg chg="undo custSel addSld modSld sldOrd">
      <pc:chgData name="Saulo Gil" userId="e4b858b1fb629067" providerId="LiveId" clId="{B292F192-AD1D-426C-99A0-280559DBE7F6}" dt="2022-10-06T19:56:43.313" v="951" actId="21"/>
      <pc:docMkLst>
        <pc:docMk/>
      </pc:docMkLst>
      <pc:sldChg chg="addSp delSp modSp mod">
        <pc:chgData name="Saulo Gil" userId="e4b858b1fb629067" providerId="LiveId" clId="{B292F192-AD1D-426C-99A0-280559DBE7F6}" dt="2022-10-04T16:00:20.733" v="727" actId="21"/>
        <pc:sldMkLst>
          <pc:docMk/>
          <pc:sldMk cId="194717480" sldId="270"/>
        </pc:sldMkLst>
        <pc:spChg chg="add mod">
          <ac:chgData name="Saulo Gil" userId="e4b858b1fb629067" providerId="LiveId" clId="{B292F192-AD1D-426C-99A0-280559DBE7F6}" dt="2022-10-04T15:43:29.636" v="305" actId="1037"/>
          <ac:spMkLst>
            <pc:docMk/>
            <pc:sldMk cId="194717480" sldId="270"/>
            <ac:spMk id="9" creationId="{408AF6DD-BD66-03FE-E2F7-A524484C6AA4}"/>
          </ac:spMkLst>
        </pc:spChg>
        <pc:spChg chg="add mod">
          <ac:chgData name="Saulo Gil" userId="e4b858b1fb629067" providerId="LiveId" clId="{B292F192-AD1D-426C-99A0-280559DBE7F6}" dt="2022-10-04T15:43:51.578" v="328" actId="1037"/>
          <ac:spMkLst>
            <pc:docMk/>
            <pc:sldMk cId="194717480" sldId="270"/>
            <ac:spMk id="10" creationId="{01EC6A77-8651-873D-4F97-46D9A06720FC}"/>
          </ac:spMkLst>
        </pc:spChg>
        <pc:spChg chg="add mod ord">
          <ac:chgData name="Saulo Gil" userId="e4b858b1fb629067" providerId="LiveId" clId="{B292F192-AD1D-426C-99A0-280559DBE7F6}" dt="2022-10-04T16:00:11.825" v="725" actId="14100"/>
          <ac:spMkLst>
            <pc:docMk/>
            <pc:sldMk cId="194717480" sldId="270"/>
            <ac:spMk id="14" creationId="{052E94C0-2433-77FD-ECC5-5058C2CEF8BB}"/>
          </ac:spMkLst>
        </pc:spChg>
        <pc:spChg chg="add mod">
          <ac:chgData name="Saulo Gil" userId="e4b858b1fb629067" providerId="LiveId" clId="{B292F192-AD1D-426C-99A0-280559DBE7F6}" dt="2022-10-04T16:00:01.880" v="701" actId="164"/>
          <ac:spMkLst>
            <pc:docMk/>
            <pc:sldMk cId="194717480" sldId="270"/>
            <ac:spMk id="19" creationId="{D1CD6BD3-C06D-82D3-C505-92EB67667286}"/>
          </ac:spMkLst>
        </pc:spChg>
        <pc:spChg chg="add mod">
          <ac:chgData name="Saulo Gil" userId="e4b858b1fb629067" providerId="LiveId" clId="{B292F192-AD1D-426C-99A0-280559DBE7F6}" dt="2022-10-04T16:00:01.880" v="701" actId="164"/>
          <ac:spMkLst>
            <pc:docMk/>
            <pc:sldMk cId="194717480" sldId="270"/>
            <ac:spMk id="20" creationId="{183AEF9C-F90D-D183-95DC-B2CBD9EF314E}"/>
          </ac:spMkLst>
        </pc:spChg>
        <pc:spChg chg="mod">
          <ac:chgData name="Saulo Gil" userId="e4b858b1fb629067" providerId="LiveId" clId="{B292F192-AD1D-426C-99A0-280559DBE7F6}" dt="2022-10-04T15:42:09.115" v="248" actId="1036"/>
          <ac:spMkLst>
            <pc:docMk/>
            <pc:sldMk cId="194717480" sldId="270"/>
            <ac:spMk id="34" creationId="{AFE65C71-96F4-6C24-38B8-DC3D10FA41FF}"/>
          </ac:spMkLst>
        </pc:spChg>
        <pc:spChg chg="mod">
          <ac:chgData name="Saulo Gil" userId="e4b858b1fb629067" providerId="LiveId" clId="{B292F192-AD1D-426C-99A0-280559DBE7F6}" dt="2022-10-04T15:42:09.115" v="248" actId="1036"/>
          <ac:spMkLst>
            <pc:docMk/>
            <pc:sldMk cId="194717480" sldId="270"/>
            <ac:spMk id="35" creationId="{7ADCB51A-5E4C-DFF6-1C4A-D74B0798B7EC}"/>
          </ac:spMkLst>
        </pc:spChg>
        <pc:spChg chg="mod">
          <ac:chgData name="Saulo Gil" userId="e4b858b1fb629067" providerId="LiveId" clId="{B292F192-AD1D-426C-99A0-280559DBE7F6}" dt="2022-10-04T15:42:09.115" v="248" actId="1036"/>
          <ac:spMkLst>
            <pc:docMk/>
            <pc:sldMk cId="194717480" sldId="270"/>
            <ac:spMk id="36" creationId="{CB4DC7D1-1142-6AF7-CBAE-D3B43B81F60B}"/>
          </ac:spMkLst>
        </pc:spChg>
        <pc:grpChg chg="add mod">
          <ac:chgData name="Saulo Gil" userId="e4b858b1fb629067" providerId="LiveId" clId="{B292F192-AD1D-426C-99A0-280559DBE7F6}" dt="2022-10-04T16:00:07.126" v="724" actId="1036"/>
          <ac:grpSpMkLst>
            <pc:docMk/>
            <pc:sldMk cId="194717480" sldId="270"/>
            <ac:grpSpMk id="21" creationId="{8F1D800C-FD4F-4A78-4583-A1B9160FB255}"/>
          </ac:grpSpMkLst>
        </pc:grpChg>
        <pc:graphicFrameChg chg="add del mod">
          <ac:chgData name="Saulo Gil" userId="e4b858b1fb629067" providerId="LiveId" clId="{B292F192-AD1D-426C-99A0-280559DBE7F6}" dt="2022-10-04T15:43:40.323" v="307"/>
          <ac:graphicFrameMkLst>
            <pc:docMk/>
            <pc:sldMk cId="194717480" sldId="270"/>
            <ac:graphicFrameMk id="11" creationId="{DD2A38D2-8DC6-0E81-2107-AAB51E25C3E7}"/>
          </ac:graphicFrameMkLst>
        </pc:graphicFrameChg>
        <pc:picChg chg="mod">
          <ac:chgData name="Saulo Gil" userId="e4b858b1fb629067" providerId="LiveId" clId="{B292F192-AD1D-426C-99A0-280559DBE7F6}" dt="2022-10-04T15:42:09.115" v="248" actId="1036"/>
          <ac:picMkLst>
            <pc:docMk/>
            <pc:sldMk cId="194717480" sldId="270"/>
            <ac:picMk id="5" creationId="{99EEE05B-0347-B823-09B6-CA1C39A733A1}"/>
          </ac:picMkLst>
        </pc:picChg>
        <pc:picChg chg="mod">
          <ac:chgData name="Saulo Gil" userId="e4b858b1fb629067" providerId="LiveId" clId="{B292F192-AD1D-426C-99A0-280559DBE7F6}" dt="2022-10-04T15:42:09.115" v="248" actId="1036"/>
          <ac:picMkLst>
            <pc:docMk/>
            <pc:sldMk cId="194717480" sldId="270"/>
            <ac:picMk id="6" creationId="{A794C724-1B67-6B06-7AB6-E9BB588C65FA}"/>
          </ac:picMkLst>
        </pc:picChg>
        <pc:picChg chg="add del mod">
          <ac:chgData name="Saulo Gil" userId="e4b858b1fb629067" providerId="LiveId" clId="{B292F192-AD1D-426C-99A0-280559DBE7F6}" dt="2022-10-04T15:44:06.786" v="331" actId="21"/>
          <ac:picMkLst>
            <pc:docMk/>
            <pc:sldMk cId="194717480" sldId="270"/>
            <ac:picMk id="12" creationId="{632433F3-E7C9-D640-1577-020CF5A9AF3E}"/>
          </ac:picMkLst>
        </pc:picChg>
        <pc:picChg chg="add del mod">
          <ac:chgData name="Saulo Gil" userId="e4b858b1fb629067" providerId="LiveId" clId="{B292F192-AD1D-426C-99A0-280559DBE7F6}" dt="2022-10-04T15:57:56.008" v="495" actId="478"/>
          <ac:picMkLst>
            <pc:docMk/>
            <pc:sldMk cId="194717480" sldId="270"/>
            <ac:picMk id="13" creationId="{77E52185-097F-34F4-27DA-A7E56A789DE6}"/>
          </ac:picMkLst>
        </pc:picChg>
        <pc:picChg chg="add del">
          <ac:chgData name="Saulo Gil" userId="e4b858b1fb629067" providerId="LiveId" clId="{B292F192-AD1D-426C-99A0-280559DBE7F6}" dt="2022-10-04T15:57:11.322" v="494" actId="21"/>
          <ac:picMkLst>
            <pc:docMk/>
            <pc:sldMk cId="194717480" sldId="270"/>
            <ac:picMk id="15" creationId="{94E933AE-CBB1-A045-ACA6-C5E339EEF706}"/>
          </ac:picMkLst>
        </pc:picChg>
        <pc:picChg chg="add del mod">
          <ac:chgData name="Saulo Gil" userId="e4b858b1fb629067" providerId="LiveId" clId="{B292F192-AD1D-426C-99A0-280559DBE7F6}" dt="2022-10-04T15:58:07.513" v="499" actId="478"/>
          <ac:picMkLst>
            <pc:docMk/>
            <pc:sldMk cId="194717480" sldId="270"/>
            <ac:picMk id="16" creationId="{E29357D7-AACA-251C-9E62-CCA1BED67A73}"/>
          </ac:picMkLst>
        </pc:picChg>
        <pc:picChg chg="add mod">
          <ac:chgData name="Saulo Gil" userId="e4b858b1fb629067" providerId="LiveId" clId="{B292F192-AD1D-426C-99A0-280559DBE7F6}" dt="2022-10-04T16:00:01.880" v="701" actId="164"/>
          <ac:picMkLst>
            <pc:docMk/>
            <pc:sldMk cId="194717480" sldId="270"/>
            <ac:picMk id="17" creationId="{D1D05E21-A7BA-51D1-4C35-C9FEC2C28313}"/>
          </ac:picMkLst>
        </pc:picChg>
        <pc:picChg chg="add mod">
          <ac:chgData name="Saulo Gil" userId="e4b858b1fb629067" providerId="LiveId" clId="{B292F192-AD1D-426C-99A0-280559DBE7F6}" dt="2022-10-04T16:00:01.880" v="701" actId="164"/>
          <ac:picMkLst>
            <pc:docMk/>
            <pc:sldMk cId="194717480" sldId="270"/>
            <ac:picMk id="18" creationId="{3877144F-4D4A-405C-3249-AED8D66AD4C4}"/>
          </ac:picMkLst>
        </pc:picChg>
        <pc:picChg chg="mod">
          <ac:chgData name="Saulo Gil" userId="e4b858b1fb629067" providerId="LiveId" clId="{B292F192-AD1D-426C-99A0-280559DBE7F6}" dt="2022-10-04T15:42:09.115" v="248" actId="1036"/>
          <ac:picMkLst>
            <pc:docMk/>
            <pc:sldMk cId="194717480" sldId="270"/>
            <ac:picMk id="26" creationId="{C04A1D4F-4D1E-C745-AC65-060491BD64A7}"/>
          </ac:picMkLst>
        </pc:picChg>
        <pc:picChg chg="add del">
          <ac:chgData name="Saulo Gil" userId="e4b858b1fb629067" providerId="LiveId" clId="{B292F192-AD1D-426C-99A0-280559DBE7F6}" dt="2022-10-04T16:00:20.733" v="727" actId="21"/>
          <ac:picMkLst>
            <pc:docMk/>
            <pc:sldMk cId="194717480" sldId="270"/>
            <ac:picMk id="27" creationId="{C24727C3-F487-6D5C-6856-4755F49B435D}"/>
          </ac:picMkLst>
        </pc:picChg>
        <pc:cxnChg chg="add mod">
          <ac:chgData name="Saulo Gil" userId="e4b858b1fb629067" providerId="LiveId" clId="{B292F192-AD1D-426C-99A0-280559DBE7F6}" dt="2022-10-04T15:42:24.826" v="258" actId="1036"/>
          <ac:cxnSpMkLst>
            <pc:docMk/>
            <pc:sldMk cId="194717480" sldId="270"/>
            <ac:cxnSpMk id="2" creationId="{597BDF1C-8875-D943-E6E1-9C51D1B92C48}"/>
          </ac:cxnSpMkLst>
        </pc:cxnChg>
        <pc:cxnChg chg="add mod">
          <ac:chgData name="Saulo Gil" userId="e4b858b1fb629067" providerId="LiveId" clId="{B292F192-AD1D-426C-99A0-280559DBE7F6}" dt="2022-10-04T15:42:09.115" v="248" actId="1036"/>
          <ac:cxnSpMkLst>
            <pc:docMk/>
            <pc:sldMk cId="194717480" sldId="270"/>
            <ac:cxnSpMk id="3" creationId="{AE38ACFE-ABBD-866A-24CD-9E50F5445DF5}"/>
          </ac:cxnSpMkLst>
        </pc:cxnChg>
        <pc:cxnChg chg="mod">
          <ac:chgData name="Saulo Gil" userId="e4b858b1fb629067" providerId="LiveId" clId="{B292F192-AD1D-426C-99A0-280559DBE7F6}" dt="2022-10-04T15:42:09.115" v="248" actId="1036"/>
          <ac:cxnSpMkLst>
            <pc:docMk/>
            <pc:sldMk cId="194717480" sldId="270"/>
            <ac:cxnSpMk id="30" creationId="{8F7CE212-C937-3037-EC49-B169E536C77C}"/>
          </ac:cxnSpMkLst>
        </pc:cxnChg>
      </pc:sldChg>
      <pc:sldChg chg="addSp delSp modSp new mod ord">
        <pc:chgData name="Saulo Gil" userId="e4b858b1fb629067" providerId="LiveId" clId="{B292F192-AD1D-426C-99A0-280559DBE7F6}" dt="2022-10-06T19:56:43.313" v="951" actId="21"/>
        <pc:sldMkLst>
          <pc:docMk/>
          <pc:sldMk cId="2527460086" sldId="272"/>
        </pc:sldMkLst>
        <pc:spChg chg="add del">
          <ac:chgData name="Saulo Gil" userId="e4b858b1fb629067" providerId="LiveId" clId="{B292F192-AD1D-426C-99A0-280559DBE7F6}" dt="2022-10-06T19:55:52.416" v="921"/>
          <ac:spMkLst>
            <pc:docMk/>
            <pc:sldMk cId="2527460086" sldId="272"/>
            <ac:spMk id="3" creationId="{432DCE6A-C3DD-B5AF-FEFB-124648E78087}"/>
          </ac:spMkLst>
        </pc:spChg>
        <pc:spChg chg="add del mod">
          <ac:chgData name="Saulo Gil" userId="e4b858b1fb629067" providerId="LiveId" clId="{B292F192-AD1D-426C-99A0-280559DBE7F6}" dt="2022-10-04T15:54:10.009" v="350" actId="21"/>
          <ac:spMkLst>
            <pc:docMk/>
            <pc:sldMk cId="2527460086" sldId="272"/>
            <ac:spMk id="3" creationId="{B1E06283-7041-D482-4590-77B10F35F6ED}"/>
          </ac:spMkLst>
        </pc:spChg>
        <pc:spChg chg="add del mod">
          <ac:chgData name="Saulo Gil" userId="e4b858b1fb629067" providerId="LiveId" clId="{B292F192-AD1D-426C-99A0-280559DBE7F6}" dt="2022-10-04T15:54:10.009" v="350" actId="21"/>
          <ac:spMkLst>
            <pc:docMk/>
            <pc:sldMk cId="2527460086" sldId="272"/>
            <ac:spMk id="4" creationId="{145D76E5-BA60-3B00-D22A-A3FB802115F9}"/>
          </ac:spMkLst>
        </pc:spChg>
        <pc:spChg chg="add del mod">
          <ac:chgData name="Saulo Gil" userId="e4b858b1fb629067" providerId="LiveId" clId="{B292F192-AD1D-426C-99A0-280559DBE7F6}" dt="2022-10-04T19:17:13.077" v="728" actId="478"/>
          <ac:spMkLst>
            <pc:docMk/>
            <pc:sldMk cId="2527460086" sldId="272"/>
            <ac:spMk id="7" creationId="{F52C0228-3EEF-89AD-2055-26AE03AD7124}"/>
          </ac:spMkLst>
        </pc:spChg>
        <pc:spChg chg="add del mod">
          <ac:chgData name="Saulo Gil" userId="e4b858b1fb629067" providerId="LiveId" clId="{B292F192-AD1D-426C-99A0-280559DBE7F6}" dt="2022-10-04T19:17:13.077" v="728" actId="478"/>
          <ac:spMkLst>
            <pc:docMk/>
            <pc:sldMk cId="2527460086" sldId="272"/>
            <ac:spMk id="8" creationId="{F84C0D5A-76B8-B53E-C568-A85A4FFCEA21}"/>
          </ac:spMkLst>
        </pc:spChg>
        <pc:spChg chg="add mod">
          <ac:chgData name="Saulo Gil" userId="e4b858b1fb629067" providerId="LiveId" clId="{B292F192-AD1D-426C-99A0-280559DBE7F6}" dt="2022-10-04T19:41:39.805" v="914" actId="14100"/>
          <ac:spMkLst>
            <pc:docMk/>
            <pc:sldMk cId="2527460086" sldId="272"/>
            <ac:spMk id="11" creationId="{1DDA8E73-D697-00A8-4461-6E7483A7D899}"/>
          </ac:spMkLst>
        </pc:spChg>
        <pc:spChg chg="add mod">
          <ac:chgData name="Saulo Gil" userId="e4b858b1fb629067" providerId="LiveId" clId="{B292F192-AD1D-426C-99A0-280559DBE7F6}" dt="2022-10-04T19:37:17.609" v="900" actId="1038"/>
          <ac:spMkLst>
            <pc:docMk/>
            <pc:sldMk cId="2527460086" sldId="272"/>
            <ac:spMk id="12" creationId="{57C5BCE9-7C0D-9E11-E93E-685DE4739B8B}"/>
          </ac:spMkLst>
        </pc:spChg>
        <pc:spChg chg="add mod">
          <ac:chgData name="Saulo Gil" userId="e4b858b1fb629067" providerId="LiveId" clId="{B292F192-AD1D-426C-99A0-280559DBE7F6}" dt="2022-10-04T19:36:53.727" v="883" actId="14100"/>
          <ac:spMkLst>
            <pc:docMk/>
            <pc:sldMk cId="2527460086" sldId="272"/>
            <ac:spMk id="13" creationId="{25B26946-4C74-6321-92F7-1207FE7AA3BC}"/>
          </ac:spMkLst>
        </pc:spChg>
        <pc:spChg chg="add mod">
          <ac:chgData name="Saulo Gil" userId="e4b858b1fb629067" providerId="LiveId" clId="{B292F192-AD1D-426C-99A0-280559DBE7F6}" dt="2022-10-04T19:37:05.439" v="885" actId="14100"/>
          <ac:spMkLst>
            <pc:docMk/>
            <pc:sldMk cId="2527460086" sldId="272"/>
            <ac:spMk id="14" creationId="{4C170B52-DA18-56B4-D825-C0E4733E83E7}"/>
          </ac:spMkLst>
        </pc:spChg>
        <pc:spChg chg="add del">
          <ac:chgData name="Saulo Gil" userId="e4b858b1fb629067" providerId="LiveId" clId="{B292F192-AD1D-426C-99A0-280559DBE7F6}" dt="2022-10-04T19:36:01.582" v="751"/>
          <ac:spMkLst>
            <pc:docMk/>
            <pc:sldMk cId="2527460086" sldId="272"/>
            <ac:spMk id="16" creationId="{E6981898-6AA1-66C8-66BE-085DDFBCA724}"/>
          </ac:spMkLst>
        </pc:spChg>
        <pc:spChg chg="add del">
          <ac:chgData name="Saulo Gil" userId="e4b858b1fb629067" providerId="LiveId" clId="{B292F192-AD1D-426C-99A0-280559DBE7F6}" dt="2022-10-04T19:36:09.956" v="753"/>
          <ac:spMkLst>
            <pc:docMk/>
            <pc:sldMk cId="2527460086" sldId="272"/>
            <ac:spMk id="17" creationId="{0BA352E1-1E69-5A35-5E0A-6C60A0DB9B52}"/>
          </ac:spMkLst>
        </pc:spChg>
        <pc:picChg chg="add del">
          <ac:chgData name="Saulo Gil" userId="e4b858b1fb629067" providerId="LiveId" clId="{B292F192-AD1D-426C-99A0-280559DBE7F6}" dt="2022-10-06T19:55:47.279" v="918"/>
          <ac:picMkLst>
            <pc:docMk/>
            <pc:sldMk cId="2527460086" sldId="272"/>
            <ac:picMk id="2" creationId="{1D58C7AD-8B54-9F8D-9915-D627F04CF344}"/>
          </ac:picMkLst>
        </pc:picChg>
        <pc:picChg chg="add del mod modCrop">
          <ac:chgData name="Saulo Gil" userId="e4b858b1fb629067" providerId="LiveId" clId="{B292F192-AD1D-426C-99A0-280559DBE7F6}" dt="2022-10-04T15:54:10.009" v="350" actId="21"/>
          <ac:picMkLst>
            <pc:docMk/>
            <pc:sldMk cId="2527460086" sldId="272"/>
            <ac:picMk id="2" creationId="{E492AD15-AC21-6274-50AE-8CD279B0EFA4}"/>
          </ac:picMkLst>
        </pc:picChg>
        <pc:picChg chg="add mod ord">
          <ac:chgData name="Saulo Gil" userId="e4b858b1fb629067" providerId="LiveId" clId="{B292F192-AD1D-426C-99A0-280559DBE7F6}" dt="2022-10-06T19:56:04.249" v="949" actId="1037"/>
          <ac:picMkLst>
            <pc:docMk/>
            <pc:sldMk cId="2527460086" sldId="272"/>
            <ac:picMk id="4" creationId="{35754E5E-8FB4-1882-3B7A-E6DCFCA12104}"/>
          </ac:picMkLst>
        </pc:picChg>
        <pc:picChg chg="add del">
          <ac:chgData name="Saulo Gil" userId="e4b858b1fb629067" providerId="LiveId" clId="{B292F192-AD1D-426C-99A0-280559DBE7F6}" dt="2022-10-06T19:56:43.313" v="951" actId="21"/>
          <ac:picMkLst>
            <pc:docMk/>
            <pc:sldMk cId="2527460086" sldId="272"/>
            <ac:picMk id="5" creationId="{225E5B22-3F1A-4352-EA99-EAB283D6FDB2}"/>
          </ac:picMkLst>
        </pc:picChg>
        <pc:picChg chg="add del mod modCrop">
          <ac:chgData name="Saulo Gil" userId="e4b858b1fb629067" providerId="LiveId" clId="{B292F192-AD1D-426C-99A0-280559DBE7F6}" dt="2022-10-04T19:17:13.077" v="728" actId="478"/>
          <ac:picMkLst>
            <pc:docMk/>
            <pc:sldMk cId="2527460086" sldId="272"/>
            <ac:picMk id="5" creationId="{90A364FD-A010-FEA6-F562-DC411873FD00}"/>
          </ac:picMkLst>
        </pc:picChg>
        <pc:picChg chg="add del mod modCrop">
          <ac:chgData name="Saulo Gil" userId="e4b858b1fb629067" providerId="LiveId" clId="{B292F192-AD1D-426C-99A0-280559DBE7F6}" dt="2022-10-04T19:17:13.077" v="728" actId="478"/>
          <ac:picMkLst>
            <pc:docMk/>
            <pc:sldMk cId="2527460086" sldId="272"/>
            <ac:picMk id="6" creationId="{058DC454-985B-6FAE-75B9-72582B2EFF13}"/>
          </ac:picMkLst>
        </pc:picChg>
        <pc:picChg chg="add del mod">
          <ac:chgData name="Saulo Gil" userId="e4b858b1fb629067" providerId="LiveId" clId="{B292F192-AD1D-426C-99A0-280559DBE7F6}" dt="2022-10-04T19:17:13.077" v="728" actId="478"/>
          <ac:picMkLst>
            <pc:docMk/>
            <pc:sldMk cId="2527460086" sldId="272"/>
            <ac:picMk id="9" creationId="{4C1BA383-BDEF-3E5D-A23E-81FB8DB56739}"/>
          </ac:picMkLst>
        </pc:picChg>
        <pc:picChg chg="add del">
          <ac:chgData name="Saulo Gil" userId="e4b858b1fb629067" providerId="LiveId" clId="{B292F192-AD1D-426C-99A0-280559DBE7F6}" dt="2022-10-04T19:35:57.612" v="749" actId="478"/>
          <ac:picMkLst>
            <pc:docMk/>
            <pc:sldMk cId="2527460086" sldId="272"/>
            <ac:picMk id="10" creationId="{0AF1E3D5-1AAD-9058-6F4F-D03C700490FF}"/>
          </ac:picMkLst>
        </pc:picChg>
        <pc:picChg chg="add del mod">
          <ac:chgData name="Saulo Gil" userId="e4b858b1fb629067" providerId="LiveId" clId="{B292F192-AD1D-426C-99A0-280559DBE7F6}" dt="2022-10-04T19:21:52.004" v="748" actId="478"/>
          <ac:picMkLst>
            <pc:docMk/>
            <pc:sldMk cId="2527460086" sldId="272"/>
            <ac:picMk id="15" creationId="{296E2FE5-A35F-2F91-98D7-8884133D762B}"/>
          </ac:picMkLst>
        </pc:picChg>
        <pc:picChg chg="add del mod ord">
          <ac:chgData name="Saulo Gil" userId="e4b858b1fb629067" providerId="LiveId" clId="{B292F192-AD1D-426C-99A0-280559DBE7F6}" dt="2022-10-06T19:55:49.736" v="919" actId="478"/>
          <ac:picMkLst>
            <pc:docMk/>
            <pc:sldMk cId="2527460086" sldId="272"/>
            <ac:picMk id="18" creationId="{8F776A09-8EAC-54DE-07AC-E00C56B6F6CF}"/>
          </ac:picMkLst>
        </pc:picChg>
        <pc:picChg chg="add del">
          <ac:chgData name="Saulo Gil" userId="e4b858b1fb629067" providerId="LiveId" clId="{B292F192-AD1D-426C-99A0-280559DBE7F6}" dt="2022-10-04T19:37:30.248" v="902"/>
          <ac:picMkLst>
            <pc:docMk/>
            <pc:sldMk cId="2527460086" sldId="272"/>
            <ac:picMk id="19" creationId="{5C1D3536-C057-6AB9-1314-A584E86D6306}"/>
          </ac:picMkLst>
        </pc:picChg>
      </pc:sldChg>
      <pc:sldChg chg="addSp delSp modSp new mod">
        <pc:chgData name="Saulo Gil" userId="e4b858b1fb629067" providerId="LiveId" clId="{B292F192-AD1D-426C-99A0-280559DBE7F6}" dt="2022-10-04T19:41:52.945" v="916"/>
        <pc:sldMkLst>
          <pc:docMk/>
          <pc:sldMk cId="783989447" sldId="273"/>
        </pc:sldMkLst>
        <pc:spChg chg="add del mod">
          <ac:chgData name="Saulo Gil" userId="e4b858b1fb629067" providerId="LiveId" clId="{B292F192-AD1D-426C-99A0-280559DBE7F6}" dt="2022-10-04T19:37:44.766" v="905"/>
          <ac:spMkLst>
            <pc:docMk/>
            <pc:sldMk cId="783989447" sldId="273"/>
            <ac:spMk id="3" creationId="{244C02D5-8C20-752A-D327-7D60D7FF6F0A}"/>
          </ac:spMkLst>
        </pc:spChg>
        <pc:spChg chg="add del mod">
          <ac:chgData name="Saulo Gil" userId="e4b858b1fb629067" providerId="LiveId" clId="{B292F192-AD1D-426C-99A0-280559DBE7F6}" dt="2022-10-04T19:37:44.766" v="905"/>
          <ac:spMkLst>
            <pc:docMk/>
            <pc:sldMk cId="783989447" sldId="273"/>
            <ac:spMk id="4" creationId="{5767C7AB-6935-B22C-B9B6-712314DC42E2}"/>
          </ac:spMkLst>
        </pc:spChg>
        <pc:spChg chg="add del mod">
          <ac:chgData name="Saulo Gil" userId="e4b858b1fb629067" providerId="LiveId" clId="{B292F192-AD1D-426C-99A0-280559DBE7F6}" dt="2022-10-04T19:37:44.766" v="905"/>
          <ac:spMkLst>
            <pc:docMk/>
            <pc:sldMk cId="783989447" sldId="273"/>
            <ac:spMk id="5" creationId="{5D895E15-CB30-3DA3-A064-8CE7D75A94E6}"/>
          </ac:spMkLst>
        </pc:spChg>
        <pc:spChg chg="add del mod">
          <ac:chgData name="Saulo Gil" userId="e4b858b1fb629067" providerId="LiveId" clId="{B292F192-AD1D-426C-99A0-280559DBE7F6}" dt="2022-10-04T19:37:44.766" v="905"/>
          <ac:spMkLst>
            <pc:docMk/>
            <pc:sldMk cId="783989447" sldId="273"/>
            <ac:spMk id="6" creationId="{FF721849-994A-A65E-1A94-3B9E6AEBEF15}"/>
          </ac:spMkLst>
        </pc:spChg>
        <pc:picChg chg="add del mod">
          <ac:chgData name="Saulo Gil" userId="e4b858b1fb629067" providerId="LiveId" clId="{B292F192-AD1D-426C-99A0-280559DBE7F6}" dt="2022-10-04T19:37:44.766" v="905"/>
          <ac:picMkLst>
            <pc:docMk/>
            <pc:sldMk cId="783989447" sldId="273"/>
            <ac:picMk id="2" creationId="{6827C4BA-D935-B4D9-6DB6-D396600CFD19}"/>
          </ac:picMkLst>
        </pc:picChg>
        <pc:picChg chg="add del mod modCrop">
          <ac:chgData name="Saulo Gil" userId="e4b858b1fb629067" providerId="LiveId" clId="{B292F192-AD1D-426C-99A0-280559DBE7F6}" dt="2022-10-04T19:39:00.443" v="912" actId="21"/>
          <ac:picMkLst>
            <pc:docMk/>
            <pc:sldMk cId="783989447" sldId="273"/>
            <ac:picMk id="7" creationId="{D4F6F44C-A67D-C5C5-08BB-A1B112258442}"/>
          </ac:picMkLst>
        </pc:picChg>
        <pc:picChg chg="add del mod">
          <ac:chgData name="Saulo Gil" userId="e4b858b1fb629067" providerId="LiveId" clId="{B292F192-AD1D-426C-99A0-280559DBE7F6}" dt="2022-10-04T19:41:51.073" v="915" actId="478"/>
          <ac:picMkLst>
            <pc:docMk/>
            <pc:sldMk cId="783989447" sldId="273"/>
            <ac:picMk id="8" creationId="{E3C0F7BF-14ED-A096-D9CC-CD4931179104}"/>
          </ac:picMkLst>
        </pc:picChg>
        <pc:picChg chg="add">
          <ac:chgData name="Saulo Gil" userId="e4b858b1fb629067" providerId="LiveId" clId="{B292F192-AD1D-426C-99A0-280559DBE7F6}" dt="2022-10-04T19:41:52.945" v="916"/>
          <ac:picMkLst>
            <pc:docMk/>
            <pc:sldMk cId="783989447" sldId="273"/>
            <ac:picMk id="9" creationId="{87FBAA2C-7703-932C-FB27-DEE8377D8B66}"/>
          </ac:picMkLst>
        </pc:picChg>
      </pc:sldChg>
    </pc:docChg>
  </pc:docChgLst>
</pc:chgInfo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9B03A1-CFC6-7538-9B2F-1DEA3543B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6E9CE44-FCFF-F9F5-87D3-852D7D2FDB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47BCF1-E310-3DA2-94D9-2A38FC625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CF9D63-F08B-3B9F-8CD9-C7986ECA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94092C-4B64-5EAB-78C9-6BA7DB429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1333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C75CD9-EE66-A90A-831C-76EC30CE0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ADAD315-FB73-3DE9-FA6C-05407F0139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91FC6E9-6DD5-B5A1-DF52-3CB5E3B64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67C39B-424E-1AB5-F091-34B487AB0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AAA5CE-4CA2-4EA0-D6AD-830151A7C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4523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DD77F34-720F-1332-6DDE-033F32EA88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8EF442B-CEAF-BC9C-9DEC-D3C9F88EF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DFECC6-814D-5478-D853-0CED0E78E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254E9F-55E4-FFAA-5C17-F910F9F04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B671D3B-6D2E-A7EF-D65D-990498DD3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3585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65E9A6-2B95-BF1E-C58D-BBA066246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E14F3F-3CB6-5770-89C4-9BDA369DE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14C88D5-0D31-5463-ABEB-68437675E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131C18-765C-C1D9-8074-2642A65F0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E21C695-FC5E-5C63-C16F-89EA93B5D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9916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A6D953-C1F6-BE9B-D8AC-72A34BD0A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926607D-0972-9783-77E3-6CE681599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8FE34C-A0F3-AB61-FC5F-0430FCB0E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519596-F4F6-1187-3E58-C25DF18BF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EBFD35-15D9-0DFE-B405-C8049C08A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9254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EC1AF2-3388-A3F9-6F59-0759B1BC6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CBB3F4-D0E1-E003-F964-69E5D3F1F7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ACBB4D2-43D7-4463-44E1-5A109A660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603AC7E-5F28-5040-DC19-ECF455129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6648129-1810-D278-A914-11EDBAE10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8D581AD-B5AA-504F-F977-EA4D03430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539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34B521-9059-4AA3-1BAB-FBC94E0C8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D2179AC-4A41-4817-5F9E-C97C1ACB2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2F19E32-0A6A-0BA4-AE17-1B65BD5049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4115771-8B16-00AA-3F2C-4F36474607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EA70988-4A2B-42A4-D1E0-4F6D1C8C1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B782257-20FE-C248-03D9-48F91BA37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86A64D3-6798-50AD-9BEA-A699EFBBD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085E2DF-4465-8E33-614D-A310BE5E4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1363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146A27-B3A4-D048-CCF8-88B0CF598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769BBE0-3502-A0AC-CC72-A6A0E6A39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1AAE4E6-3628-5F02-825B-9C8887AC9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100CD88-C9DC-21F0-BD99-4952BE427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3593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1A00157-9DD6-B2C8-6332-DA90A5987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336C0F4-6E81-31BE-B8CD-23512CFF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DD2CB47-9AF9-FF24-B24D-AD2CEA6F6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0964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AF6458-DB04-A31E-5F9A-F35C7178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1EB1C4-D4C2-037A-8E0E-772EAAF3B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4E2119F-1E72-E107-4BD0-AFB4A946A1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4EECC3E-E970-F0C9-AED0-DB10CEF49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7800285-A729-69E2-FAD3-249D77CBC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BF81A26-70FE-1D10-4DBB-5CD406D01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4971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F740BA-2DA8-6502-0E26-20A7F5B5D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66C2BDB-1536-0C71-CBA7-7C2BCFEE51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4E057C-3B81-0B14-474F-1E9D3DCFF7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457B758-866C-61A7-D0FE-8491DDC6E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3FE1454-E847-3B55-891D-91C7AE0C6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661164A-A3CC-04A8-D9C3-0605C808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7349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D947592-B636-D31F-0BE6-384D08F37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D3239AF-2C15-70F2-1A16-88A5887BF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B20145-EC53-FDD5-DA7F-2127B8021F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DBDFD-9CBE-4D18-B93B-50397E878596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B54E7F-A5E7-E40A-4596-1518845CF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8014AC7-CD9E-398A-3EA4-EBB1E03EEC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8046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microsoft.com/office/2007/relationships/hdphoto" Target="../media/hdphoto12.wdp"/><Relationship Id="rId3" Type="http://schemas.microsoft.com/office/2007/relationships/hdphoto" Target="../media/hdphoto9.wdp"/><Relationship Id="rId7" Type="http://schemas.microsoft.com/office/2007/relationships/hdphoto" Target="../media/hdphoto7.wdp"/><Relationship Id="rId12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microsoft.com/office/2007/relationships/hdphoto" Target="../media/hdphoto11.wdp"/><Relationship Id="rId5" Type="http://schemas.microsoft.com/office/2007/relationships/hdphoto" Target="../media/hdphoto10.wdp"/><Relationship Id="rId10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microsoft.com/office/2007/relationships/hdphoto" Target="../media/hdphoto8.wdp"/><Relationship Id="rId1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E6AF67E2-6CF5-1DCE-C583-9E48C812C7CA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14D376BD-E7AF-AC09-B5E2-DAF423CF3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00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703F005-7214-BBF9-FA69-0B0DC29150F3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B64B114-D792-DC4C-F839-A3CBF120B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089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CD766AE-4DB4-B06E-AB5A-BB3CC82FD68C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00CFD36-832E-B375-5DA2-17F2DCD50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900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FE00B7F-A839-2479-97B2-F4D01D9F9226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4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AE8FA02-2D8C-CDC9-18C0-BFCD2D4270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001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0D4821E-49A7-A0A3-0898-9223FCBA0854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5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6DFF81A-31E5-F537-5FDB-1A07DC225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374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0D4821E-49A7-A0A3-0898-9223FCBA0854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6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CB653E0-6142-BA10-DE99-32873DFC4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351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052E94C0-2433-77FD-ECC5-5058C2CEF8BB}"/>
              </a:ext>
            </a:extLst>
          </p:cNvPr>
          <p:cNvSpPr/>
          <p:nvPr/>
        </p:nvSpPr>
        <p:spPr>
          <a:xfrm>
            <a:off x="-9648255" y="-10524574"/>
            <a:ext cx="26122694" cy="185712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416802ED-6E83-496A-B060-DCF163F03BC5}"/>
              </a:ext>
            </a:extLst>
          </p:cNvPr>
          <p:cNvSpPr/>
          <p:nvPr/>
        </p:nvSpPr>
        <p:spPr>
          <a:xfrm>
            <a:off x="-10203279" y="-9281251"/>
            <a:ext cx="27091449" cy="136728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1E765530-5AED-5EBC-4645-AD4C8CB0DB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909" r="14417"/>
          <a:stretch/>
        </p:blipFill>
        <p:spPr>
          <a:xfrm>
            <a:off x="7769765" y="-7802880"/>
            <a:ext cx="8765634" cy="665682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9EEE05B-0347-B823-09B6-CA1C39A733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5698" r="3213"/>
          <a:stretch/>
        </p:blipFill>
        <p:spPr>
          <a:xfrm>
            <a:off x="-10054675" y="965672"/>
            <a:ext cx="9657831" cy="6656828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5FB7D4ED-461F-8CCB-1143-99E30B8A155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3501" r="5409"/>
          <a:stretch/>
        </p:blipFill>
        <p:spPr>
          <a:xfrm>
            <a:off x="-10203280" y="-7802880"/>
            <a:ext cx="9657831" cy="6656828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330A7E12-1818-C13C-870F-0C2013C03B4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908" r="11776"/>
          <a:stretch/>
        </p:blipFill>
        <p:spPr>
          <a:xfrm>
            <a:off x="-1305284" y="-7802880"/>
            <a:ext cx="9045686" cy="665682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A794C724-1B67-6B06-7AB6-E9BB588C65F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3213"/>
          <a:stretch/>
        </p:blipFill>
        <p:spPr>
          <a:xfrm>
            <a:off x="-1275198" y="965672"/>
            <a:ext cx="10261993" cy="6656828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C04A1D4F-4D1E-C745-AC65-060491BD64A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909" r="14417"/>
          <a:stretch/>
        </p:blipFill>
        <p:spPr>
          <a:xfrm>
            <a:off x="7769765" y="965672"/>
            <a:ext cx="8765634" cy="6656828"/>
          </a:xfrm>
          <a:prstGeom prst="rect">
            <a:avLst/>
          </a:prstGeom>
        </p:spPr>
      </p:pic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D74FA748-7153-F1DA-5B30-7B2ED31F66F3}"/>
              </a:ext>
            </a:extLst>
          </p:cNvPr>
          <p:cNvCxnSpPr>
            <a:cxnSpLocks/>
          </p:cNvCxnSpPr>
          <p:nvPr/>
        </p:nvCxnSpPr>
        <p:spPr>
          <a:xfrm>
            <a:off x="-9526334" y="-7802880"/>
            <a:ext cx="2606173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8F7CE212-C937-3037-EC49-B169E536C77C}"/>
              </a:ext>
            </a:extLst>
          </p:cNvPr>
          <p:cNvCxnSpPr>
            <a:cxnSpLocks/>
          </p:cNvCxnSpPr>
          <p:nvPr/>
        </p:nvCxnSpPr>
        <p:spPr>
          <a:xfrm>
            <a:off x="-9587295" y="965672"/>
            <a:ext cx="2612269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2AF4D8FD-C3BF-23F9-660C-6BC2F739EC65}"/>
              </a:ext>
            </a:extLst>
          </p:cNvPr>
          <p:cNvSpPr txBox="1"/>
          <p:nvPr/>
        </p:nvSpPr>
        <p:spPr>
          <a:xfrm>
            <a:off x="-6281813" y="-8735452"/>
            <a:ext cx="1980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2477E1A-91CA-DC4E-09D7-7DA8B701AB8F}"/>
              </a:ext>
            </a:extLst>
          </p:cNvPr>
          <p:cNvSpPr txBox="1"/>
          <p:nvPr/>
        </p:nvSpPr>
        <p:spPr>
          <a:xfrm>
            <a:off x="2509520" y="-8735453"/>
            <a:ext cx="2108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II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841D6576-FE2C-0780-A1F7-5A3190D21B2F}"/>
              </a:ext>
            </a:extLst>
          </p:cNvPr>
          <p:cNvSpPr txBox="1"/>
          <p:nvPr/>
        </p:nvSpPr>
        <p:spPr>
          <a:xfrm>
            <a:off x="11485931" y="-8735454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III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AFE65C71-96F4-6C24-38B8-DC3D10FA41FF}"/>
              </a:ext>
            </a:extLst>
          </p:cNvPr>
          <p:cNvSpPr txBox="1"/>
          <p:nvPr/>
        </p:nvSpPr>
        <p:spPr>
          <a:xfrm>
            <a:off x="-6588957" y="176281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IV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7ADCB51A-5E4C-DFF6-1C4A-D74B0798B7EC}"/>
              </a:ext>
            </a:extLst>
          </p:cNvPr>
          <p:cNvSpPr txBox="1"/>
          <p:nvPr/>
        </p:nvSpPr>
        <p:spPr>
          <a:xfrm>
            <a:off x="2495452" y="176280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V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CB4DC7D1-1142-6AF7-CBAE-D3B43B81F60B}"/>
              </a:ext>
            </a:extLst>
          </p:cNvPr>
          <p:cNvSpPr txBox="1"/>
          <p:nvPr/>
        </p:nvSpPr>
        <p:spPr>
          <a:xfrm>
            <a:off x="11455451" y="176279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VI</a:t>
            </a: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43853A62-51D8-95BC-D8D2-EB7C56C7419E}"/>
              </a:ext>
            </a:extLst>
          </p:cNvPr>
          <p:cNvSpPr/>
          <p:nvPr/>
        </p:nvSpPr>
        <p:spPr>
          <a:xfrm>
            <a:off x="7427351" y="-8412288"/>
            <a:ext cx="1078481" cy="149464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44874C5A-2416-1627-D279-248A9DA362DB}"/>
              </a:ext>
            </a:extLst>
          </p:cNvPr>
          <p:cNvSpPr/>
          <p:nvPr/>
        </p:nvSpPr>
        <p:spPr>
          <a:xfrm>
            <a:off x="-1553534" y="-8231208"/>
            <a:ext cx="945826" cy="149464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597BDF1C-8875-D943-E6E1-9C51D1B92C48}"/>
              </a:ext>
            </a:extLst>
          </p:cNvPr>
          <p:cNvCxnSpPr>
            <a:cxnSpLocks/>
          </p:cNvCxnSpPr>
          <p:nvPr/>
        </p:nvCxnSpPr>
        <p:spPr>
          <a:xfrm>
            <a:off x="-9526335" y="-8793480"/>
            <a:ext cx="2606173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E38ACFE-ABBD-866A-24CD-9E50F5445DF5}"/>
              </a:ext>
            </a:extLst>
          </p:cNvPr>
          <p:cNvCxnSpPr>
            <a:cxnSpLocks/>
          </p:cNvCxnSpPr>
          <p:nvPr/>
        </p:nvCxnSpPr>
        <p:spPr>
          <a:xfrm>
            <a:off x="-9587295" y="106680"/>
            <a:ext cx="2606173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408AF6DD-BD66-03FE-E2F7-A524484C6AA4}"/>
              </a:ext>
            </a:extLst>
          </p:cNvPr>
          <p:cNvSpPr txBox="1"/>
          <p:nvPr/>
        </p:nvSpPr>
        <p:spPr>
          <a:xfrm>
            <a:off x="1290320" y="-9619373"/>
            <a:ext cx="4390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Exercised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patients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1EC6A77-8651-873D-4F97-46D9A06720FC}"/>
              </a:ext>
            </a:extLst>
          </p:cNvPr>
          <p:cNvSpPr txBox="1"/>
          <p:nvPr/>
        </p:nvSpPr>
        <p:spPr>
          <a:xfrm>
            <a:off x="1184812" y="-707640"/>
            <a:ext cx="4980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Non-</a:t>
            </a:r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patients</a:t>
            </a:r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8F1D800C-FD4F-4A78-4583-A1B9160FB255}"/>
              </a:ext>
            </a:extLst>
          </p:cNvPr>
          <p:cNvGrpSpPr/>
          <p:nvPr/>
        </p:nvGrpSpPr>
        <p:grpSpPr>
          <a:xfrm>
            <a:off x="1416777" y="-10524574"/>
            <a:ext cx="3705339" cy="646331"/>
            <a:chOff x="563337" y="-10737934"/>
            <a:chExt cx="3705339" cy="646331"/>
          </a:xfrm>
        </p:grpSpPr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D1D05E21-A7BA-51D1-4C35-C9FEC2C283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17081" r="23253" b="65240"/>
            <a:stretch/>
          </p:blipFill>
          <p:spPr>
            <a:xfrm>
              <a:off x="563337" y="-10737644"/>
              <a:ext cx="627380" cy="582092"/>
            </a:xfrm>
            <a:prstGeom prst="rect">
              <a:avLst/>
            </a:prstGeom>
          </p:spPr>
        </p:pic>
        <p:pic>
          <p:nvPicPr>
            <p:cNvPr id="18" name="Imagem 17">
              <a:extLst>
                <a:ext uri="{FF2B5EF4-FFF2-40B4-BE49-F238E27FC236}">
                  <a16:creationId xmlns:a16="http://schemas.microsoft.com/office/drawing/2014/main" id="{3877144F-4D4A-405C-3249-AED8D66AD4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17081" t="65240" r="23253"/>
            <a:stretch/>
          </p:blipFill>
          <p:spPr>
            <a:xfrm>
              <a:off x="2324167" y="-10737644"/>
              <a:ext cx="627380" cy="582092"/>
            </a:xfrm>
            <a:prstGeom prst="rect">
              <a:avLst/>
            </a:prstGeom>
          </p:spPr>
        </p:pic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D1CD6BD3-C06D-82D3-C505-92EB67667286}"/>
                </a:ext>
              </a:extLst>
            </p:cNvPr>
            <p:cNvSpPr txBox="1"/>
            <p:nvPr/>
          </p:nvSpPr>
          <p:spPr>
            <a:xfrm>
              <a:off x="1073787" y="-10737934"/>
              <a:ext cx="11336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600" b="1" dirty="0">
                  <a:latin typeface="Arial" panose="020B0604020202020204" pitchFamily="34" charset="0"/>
                  <a:cs typeface="Arial" panose="020B0604020202020204" pitchFamily="34" charset="0"/>
                </a:rPr>
                <a:t>PRE</a:t>
              </a:r>
              <a:endParaRPr lang="pt-BR" sz="32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183AEF9C-F90D-D183-95DC-B2CBD9EF314E}"/>
                </a:ext>
              </a:extLst>
            </p:cNvPr>
            <p:cNvSpPr txBox="1"/>
            <p:nvPr/>
          </p:nvSpPr>
          <p:spPr>
            <a:xfrm>
              <a:off x="2827256" y="-10737934"/>
              <a:ext cx="1441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600" b="1" dirty="0">
                  <a:latin typeface="Arial" panose="020B0604020202020204" pitchFamily="34" charset="0"/>
                  <a:cs typeface="Arial" panose="020B0604020202020204" pitchFamily="34" charset="0"/>
                </a:rPr>
                <a:t>POST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717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93DD4CA-012D-5187-F187-02343BC6D8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00"/>
          <a:stretch/>
        </p:blipFill>
        <p:spPr>
          <a:xfrm>
            <a:off x="20" y="-127322"/>
            <a:ext cx="12191980" cy="698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11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5754E5E-8FB4-1882-3B7A-E6DCFCA12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768" y="0"/>
            <a:ext cx="7627848" cy="6858000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1DDA8E73-D697-00A8-4461-6E7483A7D899}"/>
              </a:ext>
            </a:extLst>
          </p:cNvPr>
          <p:cNvSpPr/>
          <p:nvPr/>
        </p:nvSpPr>
        <p:spPr>
          <a:xfrm>
            <a:off x="7767424" y="90818"/>
            <a:ext cx="1966885" cy="261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7C5BCE9-7C0D-9E11-E93E-685DE4739B8B}"/>
              </a:ext>
            </a:extLst>
          </p:cNvPr>
          <p:cNvSpPr/>
          <p:nvPr/>
        </p:nvSpPr>
        <p:spPr>
          <a:xfrm>
            <a:off x="2801361" y="143069"/>
            <a:ext cx="2108718" cy="261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25B26946-4C74-6321-92F7-1207FE7AA3BC}"/>
              </a:ext>
            </a:extLst>
          </p:cNvPr>
          <p:cNvSpPr/>
          <p:nvPr/>
        </p:nvSpPr>
        <p:spPr>
          <a:xfrm>
            <a:off x="2528598" y="2376195"/>
            <a:ext cx="7205711" cy="2744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C170B52-DA18-56B4-D825-C0E4733E83E7}"/>
              </a:ext>
            </a:extLst>
          </p:cNvPr>
          <p:cNvSpPr/>
          <p:nvPr/>
        </p:nvSpPr>
        <p:spPr>
          <a:xfrm>
            <a:off x="2654352" y="4581328"/>
            <a:ext cx="7079958" cy="261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7460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87FBAA2C-7703-932C-FB27-DEE8377D8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2680" y="0"/>
            <a:ext cx="7406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89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703F005-7214-BBF9-FA69-0B0DC29150F3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9773759-B3E3-D164-2455-95E906F56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98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CD766AE-4DB4-B06E-AB5A-BB3CC82FD68C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7CF1316-B8F8-94A7-36CD-73E46AAEC8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528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FE00B7F-A839-2479-97B2-F4D01D9F9226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4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CA204AB-E80F-546F-E69F-AF56F7C36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399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0D4821E-49A7-A0A3-0898-9223FCBA0854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5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C44B402-C93E-F020-C920-0EC274AE3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664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0D4821E-49A7-A0A3-0898-9223FCBA0854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6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8AE6264-3359-C643-CF41-D34A1AB420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29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D5288B08-1D5D-FAAF-9F63-39789B370DBC}"/>
              </a:ext>
            </a:extLst>
          </p:cNvPr>
          <p:cNvSpPr/>
          <p:nvPr/>
        </p:nvSpPr>
        <p:spPr>
          <a:xfrm>
            <a:off x="-6484719" y="-4572000"/>
            <a:ext cx="27091449" cy="136728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1315E99-2D71-A26E-05B2-4739467FE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484719" y="-3032517"/>
            <a:ext cx="9030483" cy="566977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ADC531F-25CB-850D-0401-4189F0B057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1399"/>
          <a:stretch/>
        </p:blipFill>
        <p:spPr>
          <a:xfrm>
            <a:off x="2672080" y="-3012832"/>
            <a:ext cx="8904167" cy="566977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B164D65-41DA-4425-452B-08A9C904628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1399"/>
          <a:stretch/>
        </p:blipFill>
        <p:spPr>
          <a:xfrm>
            <a:off x="11702563" y="-3032516"/>
            <a:ext cx="8904167" cy="566977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859ED90-0E9A-AA2A-B7BD-5C6E52886C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484719" y="4704714"/>
            <a:ext cx="9030483" cy="566977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B875D15-8C0B-1F6A-DC75-7DCC65E0073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637" t="-37" b="-1"/>
          <a:stretch/>
        </p:blipFill>
        <p:spPr>
          <a:xfrm>
            <a:off x="2783840" y="4741983"/>
            <a:ext cx="8792407" cy="567187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BD85B70-5ABD-33D6-C26B-E08E969167CB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637"/>
          <a:stretch/>
        </p:blipFill>
        <p:spPr>
          <a:xfrm>
            <a:off x="11814322" y="4665345"/>
            <a:ext cx="8792407" cy="5669771"/>
          </a:xfrm>
          <a:prstGeom prst="rect">
            <a:avLst/>
          </a:prstGeom>
        </p:spPr>
      </p:pic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E09959A5-7105-4F16-B1D0-E215CB5499A9}"/>
              </a:ext>
            </a:extLst>
          </p:cNvPr>
          <p:cNvCxnSpPr/>
          <p:nvPr/>
        </p:nvCxnSpPr>
        <p:spPr>
          <a:xfrm flipV="1">
            <a:off x="-5509847" y="-3032517"/>
            <a:ext cx="25228061" cy="196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68452EA6-4682-052F-FB39-E632538A7B9A}"/>
              </a:ext>
            </a:extLst>
          </p:cNvPr>
          <p:cNvCxnSpPr/>
          <p:nvPr/>
        </p:nvCxnSpPr>
        <p:spPr>
          <a:xfrm flipV="1">
            <a:off x="-5509848" y="4645658"/>
            <a:ext cx="25228061" cy="196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0C7FC44-5BAC-0CCA-8DF1-F4369A3DF0AC}"/>
              </a:ext>
            </a:extLst>
          </p:cNvPr>
          <p:cNvSpPr txBox="1"/>
          <p:nvPr/>
        </p:nvSpPr>
        <p:spPr>
          <a:xfrm>
            <a:off x="-2959493" y="-3767212"/>
            <a:ext cx="1980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7CA4BBC-C614-D263-5F18-F1530C663F40}"/>
              </a:ext>
            </a:extLst>
          </p:cNvPr>
          <p:cNvSpPr txBox="1"/>
          <p:nvPr/>
        </p:nvSpPr>
        <p:spPr>
          <a:xfrm>
            <a:off x="5953760" y="-3767213"/>
            <a:ext cx="2108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II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2AECF6A-3762-E277-6ED7-771F01E91430}"/>
              </a:ext>
            </a:extLst>
          </p:cNvPr>
          <p:cNvSpPr txBox="1"/>
          <p:nvPr/>
        </p:nvSpPr>
        <p:spPr>
          <a:xfrm>
            <a:off x="14930171" y="-3767214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III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D65C157-3BCB-5173-B2B8-93F79D7ABF73}"/>
              </a:ext>
            </a:extLst>
          </p:cNvPr>
          <p:cNvSpPr txBox="1"/>
          <p:nvPr/>
        </p:nvSpPr>
        <p:spPr>
          <a:xfrm>
            <a:off x="-3053277" y="3925321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IV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F796C22-3B37-CCA9-D695-B0B69794F362}"/>
              </a:ext>
            </a:extLst>
          </p:cNvPr>
          <p:cNvSpPr txBox="1"/>
          <p:nvPr/>
        </p:nvSpPr>
        <p:spPr>
          <a:xfrm>
            <a:off x="6000652" y="3925320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V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0350F3E1-59DD-8A0A-9B73-68E7034FFA7F}"/>
              </a:ext>
            </a:extLst>
          </p:cNvPr>
          <p:cNvSpPr txBox="1"/>
          <p:nvPr/>
        </p:nvSpPr>
        <p:spPr>
          <a:xfrm>
            <a:off x="14930171" y="3925319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VI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DB2539B7-A6DB-AED7-8F6E-3B16026C7D16}"/>
              </a:ext>
            </a:extLst>
          </p:cNvPr>
          <p:cNvSpPr/>
          <p:nvPr/>
        </p:nvSpPr>
        <p:spPr>
          <a:xfrm>
            <a:off x="1609751" y="-3767216"/>
            <a:ext cx="1631562" cy="14141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4158FE9A-9640-030D-9979-D70F5CB47E3E}"/>
              </a:ext>
            </a:extLst>
          </p:cNvPr>
          <p:cNvSpPr/>
          <p:nvPr/>
        </p:nvSpPr>
        <p:spPr>
          <a:xfrm>
            <a:off x="10709393" y="-3806585"/>
            <a:ext cx="1841725" cy="14141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7862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F3E7924-0E3D-6A74-45C0-1805BC120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415"/>
            <a:ext cx="12192000" cy="6743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601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E6AF67E2-6CF5-1DCE-C583-9E48C812C7CA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50684C5-754D-3D44-EBB3-1EC666F02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614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42</Words>
  <Application>Microsoft Office PowerPoint</Application>
  <PresentationFormat>Widescreen</PresentationFormat>
  <Paragraphs>28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Saulo Gil</dc:creator>
  <cp:lastModifiedBy>Saulo Gil</cp:lastModifiedBy>
  <cp:revision>1</cp:revision>
  <dcterms:created xsi:type="dcterms:W3CDTF">2022-09-14T21:28:50Z</dcterms:created>
  <dcterms:modified xsi:type="dcterms:W3CDTF">2022-10-06T19:56:52Z</dcterms:modified>
</cp:coreProperties>
</file>

<file path=docProps/thumbnail.jpeg>
</file>